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0692165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1317585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963067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558796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5115219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3332189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075196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2982538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935995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837168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8626617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8DB1-22A2-4848-A125-03D3ABB2B876}" type="datetimeFigureOut">
              <a:rPr lang="pl-PL" smtClean="0"/>
              <a:pPr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50F8-AE06-4101-B236-69864BED05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8436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836712"/>
            <a:ext cx="508437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Miłość, w której najważniejszy jest</a:t>
            </a:r>
          </a:p>
          <a:p>
            <a:pPr algn="ctr"/>
            <a:r>
              <a:rPr lang="pl-PL" sz="5400" b="1" i="1" u="sng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niebieski</a:t>
            </a:r>
          </a:p>
        </p:txBody>
      </p:sp>
      <p:sp>
        <p:nvSpPr>
          <p:cNvPr id="9" name="Prostokąt 8"/>
          <p:cNvSpPr/>
          <p:nvPr/>
        </p:nvSpPr>
        <p:spPr>
          <a:xfrm>
            <a:off x="0" y="5898669"/>
            <a:ext cx="327807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Kopczyńska Wiktoria</a:t>
            </a:r>
          </a:p>
          <a:p>
            <a:pPr algn="ctr"/>
            <a:r>
              <a:rPr lang="pl-PL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Kaczmarek Karolina</a:t>
            </a:r>
            <a:endParaRPr lang="pl-PL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527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75655" y="620688"/>
            <a:ext cx="30544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KONIEC</a:t>
            </a:r>
            <a:endParaRPr lang="pl-PL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6" name="Picture 2" descr="Znalezione obrazy dla zapytania murzyn koni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156" y="1979164"/>
            <a:ext cx="3781425" cy="41529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519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2132856"/>
            <a:ext cx="568863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2 √2 </a:t>
            </a:r>
            <a:r>
              <a:rPr lang="pl-PL" dirty="0" smtClean="0"/>
              <a:t>jest mężczyzną zainteresowanym </a:t>
            </a:r>
          </a:p>
          <a:p>
            <a:r>
              <a:rPr lang="pl-PL" sz="2800" dirty="0" smtClean="0"/>
              <a:t>2 √4 </a:t>
            </a:r>
            <a:r>
              <a:rPr lang="pl-PL" dirty="0" smtClean="0"/>
              <a:t>jednak nie mogą być razem ze względu na to, że ich pierwiastki  się nie zgadzają.</a:t>
            </a:r>
          </a:p>
          <a:p>
            <a:r>
              <a:rPr lang="pl-PL" sz="4000" dirty="0" smtClean="0"/>
              <a:t>2 √2 + 2 √4= ?</a:t>
            </a:r>
          </a:p>
        </p:txBody>
      </p:sp>
      <p:sp>
        <p:nvSpPr>
          <p:cNvPr id="3" name="Prostokąt 2"/>
          <p:cNvSpPr/>
          <p:nvPr/>
        </p:nvSpPr>
        <p:spPr>
          <a:xfrm>
            <a:off x="545333" y="136267"/>
            <a:ext cx="792088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Kilka zadań, które udowodnią, że z miłością potrafi być jak z matematyką jak i że nie tylko uczucia i ciało są </a:t>
            </a:r>
            <a:r>
              <a:rPr lang="pl-PL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ważne </a:t>
            </a:r>
            <a:r>
              <a:rPr lang="pl-PL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 </a:t>
            </a:r>
            <a:r>
              <a:rPr lang="pl-PL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miłości.</a:t>
            </a:r>
            <a:endParaRPr lang="pl-PL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AutoShape 2" descr="Znalezione obrazy dla zapytania chłopak kont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8852" y="3212976"/>
            <a:ext cx="183384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Znalezione obrazy dla zapytania myślący człowi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37440"/>
            <a:ext cx="2016224" cy="30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6491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6870" y="404664"/>
            <a:ext cx="5555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Przyjmijmy, że </a:t>
            </a:r>
            <a:r>
              <a:rPr lang="pl-PL" u="sng" dirty="0" smtClean="0"/>
              <a:t>liczba przed pierwiastkiem</a:t>
            </a:r>
            <a:r>
              <a:rPr lang="pl-PL" dirty="0" smtClean="0"/>
              <a:t> jest wyglądem pana i pani, wszystko się zgadza, pani podoba się panu, pan podoba się pani. </a:t>
            </a:r>
            <a:r>
              <a:rPr lang="pl-PL" u="sng" dirty="0" smtClean="0"/>
              <a:t>Problem</a:t>
            </a:r>
            <a:r>
              <a:rPr lang="pl-PL" dirty="0" smtClean="0"/>
              <a:t> tkwi jednak </a:t>
            </a:r>
            <a:r>
              <a:rPr lang="pl-PL" dirty="0" smtClean="0"/>
              <a:t>w tym </a:t>
            </a:r>
            <a:r>
              <a:rPr lang="pl-PL" dirty="0" smtClean="0"/>
              <a:t>co </a:t>
            </a:r>
            <a:r>
              <a:rPr lang="pl-PL" dirty="0" smtClean="0"/>
              <a:t>jest </a:t>
            </a:r>
            <a:r>
              <a:rPr lang="pl-PL" u="sng" dirty="0" smtClean="0"/>
              <a:t>za nimi</a:t>
            </a:r>
            <a:r>
              <a:rPr lang="pl-PL" dirty="0" smtClean="0"/>
              <a:t>. </a:t>
            </a:r>
            <a:r>
              <a:rPr lang="pl-PL" b="1" dirty="0" smtClean="0"/>
              <a:t>Ich pierwiastki się nie zgadzają</a:t>
            </a:r>
            <a:r>
              <a:rPr lang="pl-PL" dirty="0" smtClean="0"/>
              <a:t>. Przyjmijmy, że ich pierwiastki to zainteresowania, poglądy, spoglądanie na świat, jeśli nie zgadzają się ze sobą nie ma mowy o obliczeniu. </a:t>
            </a:r>
            <a:endParaRPr lang="pl-PL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384" y="3048680"/>
            <a:ext cx="2721615" cy="363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User\Desktop\Bez tytuł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3008" y="2867682"/>
            <a:ext cx="1144310" cy="10287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Bez tytuł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1457" y="3166783"/>
            <a:ext cx="857250" cy="800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Znalezione obrazy dla zapytania x 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45801">
            <a:off x="2431043" y="4579451"/>
            <a:ext cx="13525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0410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476672"/>
            <a:ext cx="4896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No chyba, że...</a:t>
            </a:r>
          </a:p>
          <a:p>
            <a:pPr algn="ctr"/>
            <a:r>
              <a:rPr lang="pl-PL" dirty="0" smtClean="0"/>
              <a:t>2 √4 + 2 √4= 4 √4 </a:t>
            </a:r>
          </a:p>
          <a:p>
            <a:pPr algn="ctr"/>
            <a:r>
              <a:rPr lang="pl-PL" dirty="0" smtClean="0"/>
              <a:t>Ich zainteresowania się  zgadzają.</a:t>
            </a:r>
          </a:p>
          <a:p>
            <a:pPr algn="ctr"/>
            <a:r>
              <a:rPr lang="pl-PL" dirty="0" smtClean="0"/>
              <a:t>Tak samo jest  z ludźmi, oczywiście liczy się także wygląd zewnętrzny jednak często to co się w nas kryje jest tym czym nazywamy "podstawą związku". </a:t>
            </a:r>
            <a:endParaRPr lang="pl-PL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0879" y="2708920"/>
            <a:ext cx="2689874" cy="359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Users\User\Desktop\Bez tytuł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24944"/>
            <a:ext cx="904875" cy="742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Bez tytuł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3715" y="2572214"/>
            <a:ext cx="1152128" cy="945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 descr="Znalezione obrazy dla zapytania serduszko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9" descr="Znalezione obrazy dla zapytania serduszko 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11" descr="Znalezione obrazy dla zapytania serduszko 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6" name="Picture 14" descr="Znalezione obrazy dla zapytania serduszko 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4728" y="3667894"/>
            <a:ext cx="21621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0211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116632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Weźmy teraz takie działanie:</a:t>
            </a:r>
          </a:p>
          <a:p>
            <a:pPr algn="ctr"/>
            <a:r>
              <a:rPr lang="pl-PL" dirty="0" smtClean="0"/>
              <a:t>4/5 : 8/9= ?</a:t>
            </a:r>
          </a:p>
          <a:p>
            <a:pPr algn="ctr"/>
            <a:r>
              <a:rPr lang="pl-PL" dirty="0" smtClean="0"/>
              <a:t>Tym razem zamieńmy podstawę w priorytety obydwóch osób. Priorytetem pani 8 jest praca czyli 9, priorytetem pana 4 jest częste spędzanie czasu  z bliskimi czyli 5. Pan 4 poprzez tą logikę chce spędzać jak najwięcej czasu z panią 8 jednak ta  zajmuje się pracą czyli 9. </a:t>
            </a: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5811" y="2731334"/>
            <a:ext cx="3190537" cy="335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Łącznik prosty ze strzałką 8"/>
          <p:cNvCxnSpPr/>
          <p:nvPr/>
        </p:nvCxnSpPr>
        <p:spPr>
          <a:xfrm flipH="1">
            <a:off x="755576" y="3373548"/>
            <a:ext cx="438396" cy="7528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68750" y="4150267"/>
            <a:ext cx="1303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u="sng" dirty="0" smtClean="0"/>
              <a:t>Spędzanie czasu z bliskimi</a:t>
            </a:r>
            <a:endParaRPr lang="pl-PL" i="1" u="sng" dirty="0"/>
          </a:p>
        </p:txBody>
      </p:sp>
      <p:pic>
        <p:nvPicPr>
          <p:cNvPr id="5128" name="Picture 8" descr="Znalezione obrazy dla zapytania 8\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356594"/>
            <a:ext cx="619540" cy="79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Znalezione obrazy dla zapytania 4\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195" y="2385795"/>
            <a:ext cx="620851" cy="81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Łącznik prosty ze strzałką 17"/>
          <p:cNvCxnSpPr/>
          <p:nvPr/>
        </p:nvCxnSpPr>
        <p:spPr>
          <a:xfrm>
            <a:off x="4831500" y="3155350"/>
            <a:ext cx="316564" cy="218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5021227" y="3491325"/>
            <a:ext cx="69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 smtClean="0"/>
              <a:t>praca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xmlns="" val="1273634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23528" y="620688"/>
            <a:ext cx="4680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Muszą więc dojść do porozumienia. </a:t>
            </a:r>
          </a:p>
          <a:p>
            <a:pPr algn="ctr"/>
            <a:r>
              <a:rPr lang="pl-PL" dirty="0" smtClean="0"/>
              <a:t>Pani </a:t>
            </a:r>
            <a:r>
              <a:rPr lang="pl-PL" dirty="0"/>
              <a:t>8 odstawiła </a:t>
            </a:r>
            <a:r>
              <a:rPr lang="pl-PL" dirty="0" smtClean="0"/>
              <a:t>swój </a:t>
            </a:r>
            <a:r>
              <a:rPr lang="pl-PL" dirty="0"/>
              <a:t>priorytet w dolną część stawiając na przedzie siebie i priorytet pana 4. Jako, iż w parach bywa też tak, że trzeba się podzielić obowiązkami pan 4 skróci swój czas pobytu z innymi dla pani 8, za to pani 8 ograniczy swoją manię pracoholizmu dla pana 4.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4293096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u="sng" dirty="0" smtClean="0"/>
              <a:t>4\5</a:t>
            </a:r>
            <a:r>
              <a:rPr lang="pl-PL" sz="3200" b="1" i="1" u="sng" dirty="0" smtClean="0"/>
              <a:t>* 9\8 = 2\5* 9\4= =32\20 = 1 i 11\20</a:t>
            </a:r>
            <a:endParaRPr lang="pl-PL" sz="3200" b="1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1043608" y="2708920"/>
            <a:ext cx="1058416" cy="1058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>
            <a:off x="3275856" y="2708920"/>
            <a:ext cx="720080" cy="1058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899592" y="5589240"/>
            <a:ext cx="2851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Czyli związek </a:t>
            </a:r>
            <a:r>
              <a:rPr lang="pl-PL" b="1" dirty="0" smtClean="0"/>
              <a:t>prawidłowy &lt;3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64229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47667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Ponieważ miłość także wymaga poświęceń.</a:t>
            </a:r>
          </a:p>
          <a:p>
            <a:r>
              <a:rPr lang="pl-PL" dirty="0" smtClean="0"/>
              <a:t>Osoby będące w związkach </a:t>
            </a:r>
            <a:r>
              <a:rPr lang="pl-PL" dirty="0" smtClean="0"/>
              <a:t>także  mają momenty, w których uważają </a:t>
            </a:r>
            <a:r>
              <a:rPr lang="pl-PL" dirty="0" smtClean="0"/>
              <a:t>swoje problemy za nierozwiązalne  tak jak uczniowie kiedy po raz pierwszy widzą takie działanie:</a:t>
            </a:r>
          </a:p>
          <a:p>
            <a:r>
              <a:rPr lang="pl-PL" sz="4000" dirty="0" smtClean="0"/>
              <a:t>√√1+√1+√1+√1</a:t>
            </a:r>
          </a:p>
          <a:p>
            <a:r>
              <a:rPr lang="pl-PL" dirty="0" smtClean="0"/>
              <a:t>Okazuje się jednak, że  jest to zwykły </a:t>
            </a:r>
            <a:r>
              <a:rPr lang="pl-PL" b="1" dirty="0" smtClean="0"/>
              <a:t>√4</a:t>
            </a:r>
            <a:r>
              <a:rPr lang="pl-PL" dirty="0" smtClean="0"/>
              <a:t> czyli inaczej </a:t>
            </a:r>
            <a:r>
              <a:rPr lang="pl-PL" sz="2000" b="1" dirty="0" smtClean="0"/>
              <a:t>2</a:t>
            </a:r>
            <a:r>
              <a:rPr lang="pl-PL" dirty="0" smtClean="0"/>
              <a:t>.</a:t>
            </a:r>
          </a:p>
        </p:txBody>
      </p:sp>
      <p:pic>
        <p:nvPicPr>
          <p:cNvPr id="4098" name="Picture 2" descr="Znalezione obrazy dla zapytania matematyka uczniow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3177480" cy="21183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0039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692696"/>
            <a:ext cx="4896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Czasami w związkach pojawiają się także osoby niechciane przez, które związek może się zniszczyć bo: </a:t>
            </a:r>
            <a:r>
              <a:rPr lang="pl-PL" dirty="0" smtClean="0"/>
              <a:t>2:3 </a:t>
            </a:r>
            <a:r>
              <a:rPr lang="pl-PL" dirty="0" smtClean="0"/>
              <a:t>podzielić się nie da no chyba, że w słupku </a:t>
            </a:r>
            <a:r>
              <a:rPr lang="pl-PL" i="1" dirty="0" smtClean="0"/>
              <a:t>(którego większość nie rozumie).</a:t>
            </a:r>
          </a:p>
          <a:p>
            <a:pPr algn="ctr"/>
            <a:endParaRPr lang="pl-PL" dirty="0"/>
          </a:p>
        </p:txBody>
      </p:sp>
      <p:sp>
        <p:nvSpPr>
          <p:cNvPr id="3074" name="AutoShape 2" descr="Znalezione obrazy dla zapytania labirynt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Znalezione obrazy dla zapytania labirynt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8" name="AutoShape 6" descr="Znalezione obrazy dla zapytania labirynt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0" name="AutoShape 8" descr="Znalezione obrazy dla zapytania labirynt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" name="Obraz 9" descr="trudny-labirynt_10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492896"/>
            <a:ext cx="3140968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1778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8367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Tak więc miłość ma wiele wspólnego z  matematyką ponieważ </a:t>
            </a:r>
            <a:r>
              <a:rPr lang="pl-PL" b="1" u="sng" dirty="0" smtClean="0"/>
              <a:t>prawdziwe</a:t>
            </a:r>
            <a:r>
              <a:rPr lang="pl-PL" b="1" dirty="0" smtClean="0"/>
              <a:t> </a:t>
            </a:r>
            <a:r>
              <a:rPr lang="pl-PL" dirty="0" smtClean="0"/>
              <a:t>związki </a:t>
            </a:r>
            <a:r>
              <a:rPr lang="pl-PL" dirty="0" smtClean="0"/>
              <a:t>stworzone są z </a:t>
            </a:r>
            <a:r>
              <a:rPr lang="pl-PL" u="sng" dirty="0" smtClean="0"/>
              <a:t>rozumu i ducha </a:t>
            </a:r>
            <a:r>
              <a:rPr lang="pl-PL" dirty="0" smtClean="0"/>
              <a:t>tak jak  i matematyka, w której ten rozum góruje.</a:t>
            </a:r>
            <a:endParaRPr lang="pl-PL" dirty="0"/>
          </a:p>
        </p:txBody>
      </p:sp>
      <p:sp>
        <p:nvSpPr>
          <p:cNvPr id="3" name="Prostokąt z rogami ściętymi po przekątnej 2"/>
          <p:cNvSpPr/>
          <p:nvPr/>
        </p:nvSpPr>
        <p:spPr>
          <a:xfrm>
            <a:off x="539552" y="2708920"/>
            <a:ext cx="2952328" cy="1728192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000" b="1" dirty="0" smtClean="0"/>
              <a:t>RO</a:t>
            </a:r>
            <a:r>
              <a:rPr lang="pl-PL" sz="4000" b="1" dirty="0"/>
              <a:t>Z</a:t>
            </a:r>
            <a:r>
              <a:rPr lang="pl-PL" sz="4000" b="1" dirty="0" smtClean="0"/>
              <a:t>UM</a:t>
            </a:r>
            <a:endParaRPr lang="pl-PL" sz="4000" b="1" dirty="0"/>
          </a:p>
        </p:txBody>
      </p:sp>
      <p:sp>
        <p:nvSpPr>
          <p:cNvPr id="4" name="Prostokąt z rogami ściętymi po przekątnej 3"/>
          <p:cNvSpPr/>
          <p:nvPr/>
        </p:nvSpPr>
        <p:spPr>
          <a:xfrm>
            <a:off x="2411760" y="4437112"/>
            <a:ext cx="2808312" cy="187220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4800" b="1" dirty="0" smtClean="0"/>
              <a:t>  DUCH</a:t>
            </a:r>
            <a:endParaRPr lang="pl-PL" sz="48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458</Words>
  <Application>Microsoft Office PowerPoint</Application>
  <PresentationFormat>Pokaz na ekranie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Robert</cp:lastModifiedBy>
  <cp:revision>12</cp:revision>
  <dcterms:created xsi:type="dcterms:W3CDTF">2016-10-20T17:05:08Z</dcterms:created>
  <dcterms:modified xsi:type="dcterms:W3CDTF">2016-10-20T18:51:14Z</dcterms:modified>
</cp:coreProperties>
</file>